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6" r:id="rId4"/>
    <p:sldId id="277" r:id="rId5"/>
    <p:sldId id="275" r:id="rId6"/>
    <p:sldId id="278" r:id="rId7"/>
    <p:sldId id="279" r:id="rId8"/>
    <p:sldId id="256" r:id="rId9"/>
    <p:sldId id="272" r:id="rId10"/>
    <p:sldId id="258" r:id="rId11"/>
    <p:sldId id="260" r:id="rId12"/>
    <p:sldId id="262" r:id="rId13"/>
    <p:sldId id="264" r:id="rId14"/>
    <p:sldId id="266" r:id="rId15"/>
    <p:sldId id="268" r:id="rId16"/>
    <p:sldId id="271" r:id="rId17"/>
    <p:sldId id="270" r:id="rId18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0"/>
    <p:restoredTop sz="0"/>
  </p:normalViewPr>
  <p:slideViewPr>
    <p:cSldViewPr>
      <p:cViewPr varScale="1">
        <p:scale>
          <a:sx n="94" d="100"/>
          <a:sy n="94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F5C5ED4-4B0E-4241-A5CD-FE1C8B2D636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CA9991-0B04-4158-9183-504107CBDD0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A189C43-8C28-4660-A878-5119C10E2AE5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3D298F-76CD-47C4-99AC-66DA3458732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50BC5DE-2C1C-43F0-98C2-78A64DD7570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2423273-18AF-4DC6-AEBF-FFB67A78B78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835614D8-5DB7-439B-9DA4-C08FFAB7191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52574A70-A976-411B-972A-E10A0ED0970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45F0CC6A-C21A-4A2D-B644-FC0FD2A350A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283770A-034E-4D3F-BAC6-46073FA3430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7C8DA46-88FF-4DEF-9279-0FDF875F445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2" indent="-214312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4061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1897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014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02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105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584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921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85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106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7.17"/>
  <p:tag name="AS_TITLE" val="Aspose.Slides for .NET 4.0"/>
  <p:tag name="AS_VERSION" val="17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156</Words>
  <Application>Microsoft Office PowerPoint</Application>
  <PresentationFormat>如螢幕大小 (16:9)</PresentationFormat>
  <Paragraphs>26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簡報</vt:lpstr>
      <vt:lpstr>PowerPoint 簡報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PowerPoint 簡報</vt:lpstr>
      <vt:lpstr>PowerPoint 簡報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212</cp:lastModifiedBy>
  <cp:revision>2</cp:revision>
  <cp:lastPrinted>2021-03-16T14:06:35Z</cp:lastPrinted>
  <dcterms:created xsi:type="dcterms:W3CDTF">2021-03-16T06:06:35Z</dcterms:created>
  <dcterms:modified xsi:type="dcterms:W3CDTF">2021-03-16T06:09:14Z</dcterms:modified>
</cp:coreProperties>
</file>